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3281"/>
    <a:srgbClr val="F29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35"/>
    <p:restoredTop sz="94826"/>
  </p:normalViewPr>
  <p:slideViewPr>
    <p:cSldViewPr snapToGrid="0" snapToObjects="1">
      <p:cViewPr varScale="1">
        <p:scale>
          <a:sx n="161" d="100"/>
          <a:sy n="161" d="100"/>
        </p:scale>
        <p:origin x="200" y="6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929" y="1984148"/>
            <a:ext cx="8739582" cy="110251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929" y="3143433"/>
            <a:ext cx="7118715" cy="1210176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701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13431" y="188843"/>
            <a:ext cx="743928" cy="478444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88843"/>
            <a:ext cx="4880326" cy="4784440"/>
          </a:xfrm>
        </p:spPr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731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260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99" y="945368"/>
            <a:ext cx="4267768" cy="40016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886" y="945368"/>
            <a:ext cx="4289311" cy="40016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F77D10CD-F19B-194D-9D25-83B880A7A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243" y="121201"/>
            <a:ext cx="6196870" cy="655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509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062" y="936255"/>
            <a:ext cx="4266379" cy="367464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2391700-0607-374A-9A8A-D31438873EE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37199" y="1407781"/>
            <a:ext cx="4267768" cy="353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D151B61-ED71-7448-8FEA-3DA9B28F00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2886" y="1407781"/>
            <a:ext cx="4289311" cy="353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5B4C2B5A-C121-AB43-927B-E0D5F50FD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243" y="121201"/>
            <a:ext cx="6196870" cy="655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78CE032-E08C-544F-A891-62942055AC5F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4644008" y="936255"/>
            <a:ext cx="4266379" cy="367464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3722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518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3292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79" y="940742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529" y="940743"/>
            <a:ext cx="5773216" cy="3979913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</a:t>
            </a:r>
          </a:p>
          <a:p>
            <a:pPr lvl="0"/>
            <a:r>
              <a:rPr lang="en-GB" dirty="0"/>
              <a:t>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679" y="1812282"/>
            <a:ext cx="3008313" cy="311495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4145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438" y="4242483"/>
            <a:ext cx="643845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1039" y="888086"/>
            <a:ext cx="7861208" cy="32667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438" y="4667537"/>
            <a:ext cx="6438450" cy="2860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2473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10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1243" y="121201"/>
            <a:ext cx="6196870" cy="655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3193" y="913260"/>
            <a:ext cx="8132395" cy="4033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387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rgbClr val="1B328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D9222A"/>
        </a:buClr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D9222A"/>
        </a:buClr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D9222A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D9222A"/>
        </a:buClr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D9222A"/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CF14E33-2C70-434B-BBBD-A680AA61A3DD}"/>
              </a:ext>
            </a:extLst>
          </p:cNvPr>
          <p:cNvSpPr txBox="1"/>
          <p:nvPr/>
        </p:nvSpPr>
        <p:spPr>
          <a:xfrm>
            <a:off x="6759348" y="55147"/>
            <a:ext cx="2384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SAVE THE DATE</a:t>
            </a:r>
          </a:p>
        </p:txBody>
      </p:sp>
    </p:spTree>
    <p:extLst>
      <p:ext uri="{BB962C8B-B14F-4D97-AF65-F5344CB8AC3E}">
        <p14:creationId xmlns:p14="http://schemas.microsoft.com/office/powerpoint/2010/main" val="1518131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375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B846DA9B026F47BC126C9C0F736397" ma:contentTypeVersion="15" ma:contentTypeDescription="Create a new document." ma:contentTypeScope="" ma:versionID="ce8dec8a07c63634cb74d3cb8fbef98b">
  <xsd:schema xmlns:xsd="http://www.w3.org/2001/XMLSchema" xmlns:xs="http://www.w3.org/2001/XMLSchema" xmlns:p="http://schemas.microsoft.com/office/2006/metadata/properties" xmlns:ns1="http://schemas.microsoft.com/sharepoint/v3" xmlns:ns2="f41fa17a-99c4-4c5f-bcb4-a52bd907e64f" xmlns:ns3="eb3f7de7-c935-4ca6-a12c-1f73773710ec" targetNamespace="http://schemas.microsoft.com/office/2006/metadata/properties" ma:root="true" ma:fieldsID="a312b2e1ce3cfb6f1efe25ec849d6c30" ns1:_="" ns2:_="" ns3:_="">
    <xsd:import namespace="http://schemas.microsoft.com/sharepoint/v3"/>
    <xsd:import namespace="f41fa17a-99c4-4c5f-bcb4-a52bd907e64f"/>
    <xsd:import namespace="eb3f7de7-c935-4ca6-a12c-1f7377371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fa17a-99c4-4c5f-bcb4-a52bd907e6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4112807-E2D9-4F76-BDCF-1646B8ED26FA}"/>
</file>

<file path=customXml/itemProps2.xml><?xml version="1.0" encoding="utf-8"?>
<ds:datastoreItem xmlns:ds="http://schemas.openxmlformats.org/officeDocument/2006/customXml" ds:itemID="{CA89B16F-8196-4AE2-8D92-C07F03175AC7}"/>
</file>

<file path=customXml/itemProps3.xml><?xml version="1.0" encoding="utf-8"?>
<ds:datastoreItem xmlns:ds="http://schemas.openxmlformats.org/officeDocument/2006/customXml" ds:itemID="{A41E5B2E-A2D0-48F3-827A-A15546504790}"/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3</Words>
  <Application>Microsoft Macintosh PowerPoint</Application>
  <PresentationFormat>On-screen Show (16:9)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Century Gothic</vt:lpstr>
      <vt:lpstr>Office Theme</vt:lpstr>
      <vt:lpstr>PowerPoint Presentation</vt:lpstr>
      <vt:lpstr>PowerPoint Presentation</vt:lpstr>
    </vt:vector>
  </TitlesOfParts>
  <Company>Roedz Creative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Lloyd Schroeder</dc:creator>
  <cp:lastModifiedBy>Daniel Schroeder</cp:lastModifiedBy>
  <cp:revision>23</cp:revision>
  <dcterms:created xsi:type="dcterms:W3CDTF">2017-02-06T18:49:48Z</dcterms:created>
  <dcterms:modified xsi:type="dcterms:W3CDTF">2021-11-30T08:44:37Z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0x01010085B846DA9B026F47BC126C9C0F736397</vt:lpwstr>
  </property>
</Properties>
</file>